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2" r:id="rId7"/>
    <p:sldId id="267" r:id="rId8"/>
    <p:sldId id="268" r:id="rId9"/>
    <p:sldId id="269" r:id="rId10"/>
    <p:sldId id="270" r:id="rId11"/>
    <p:sldId id="264" r:id="rId12"/>
    <p:sldId id="263" r:id="rId13"/>
    <p:sldId id="265" r:id="rId14"/>
  </p:sldIdLst>
  <p:sldSz cx="18288000" cy="10287000"/>
  <p:notesSz cx="6858000" cy="9144000"/>
  <p:embeddedFontLst>
    <p:embeddedFont>
      <p:font typeface="MV Boli" panose="02000500030200090000" pitchFamily="2" charset="0"/>
      <p:regular r:id="rId15"/>
    </p:embeddedFont>
    <p:embeddedFont>
      <p:font typeface="Open Sauce" panose="020B0604020202020204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4CAED1-E12F-4739-9D11-DE1B3F18E527}" v="44" dt="2024-12-17T18:59:51.2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29" y="-1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an B" userId="248633dbffa01423" providerId="LiveId" clId="{534CAED1-E12F-4739-9D11-DE1B3F18E527}"/>
    <pc:docChg chg="undo redo custSel addSld delSld modSld">
      <pc:chgData name="Pawan B" userId="248633dbffa01423" providerId="LiveId" clId="{534CAED1-E12F-4739-9D11-DE1B3F18E527}" dt="2024-12-17T19:02:48.376" v="475" actId="20577"/>
      <pc:docMkLst>
        <pc:docMk/>
      </pc:docMkLst>
      <pc:sldChg chg="addSp delSp modSp add del mod">
        <pc:chgData name="Pawan B" userId="248633dbffa01423" providerId="LiveId" clId="{534CAED1-E12F-4739-9D11-DE1B3F18E527}" dt="2024-12-17T14:24:05.094" v="280" actId="47"/>
        <pc:sldMkLst>
          <pc:docMk/>
          <pc:sldMk cId="0" sldId="256"/>
        </pc:sldMkLst>
        <pc:spChg chg="mod">
          <ac:chgData name="Pawan B" userId="248633dbffa01423" providerId="LiveId" clId="{534CAED1-E12F-4739-9D11-DE1B3F18E527}" dt="2024-12-17T13:26:42.755" v="89" actId="14100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Pawan B" userId="248633dbffa01423" providerId="LiveId" clId="{534CAED1-E12F-4739-9D11-DE1B3F18E527}" dt="2024-12-17T13:26:28.753" v="86" actId="478"/>
          <ac:spMkLst>
            <pc:docMk/>
            <pc:sldMk cId="0" sldId="256"/>
            <ac:spMk id="3" creationId="{00000000-0000-0000-0000-000000000000}"/>
          </ac:spMkLst>
        </pc:spChg>
        <pc:spChg chg="del">
          <ac:chgData name="Pawan B" userId="248633dbffa01423" providerId="LiveId" clId="{534CAED1-E12F-4739-9D11-DE1B3F18E527}" dt="2024-12-17T13:26:38.372" v="88" actId="478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Pawan B" userId="248633dbffa01423" providerId="LiveId" clId="{534CAED1-E12F-4739-9D11-DE1B3F18E527}" dt="2024-12-17T13:27:07.390" v="90"/>
          <ac:picMkLst>
            <pc:docMk/>
            <pc:sldMk cId="0" sldId="256"/>
            <ac:picMk id="6" creationId="{15B7272A-E744-B6B6-07CA-6270B3FB52EF}"/>
          </ac:picMkLst>
        </pc:picChg>
      </pc:sldChg>
      <pc:sldChg chg="addSp delSp modSp mod">
        <pc:chgData name="Pawan B" userId="248633dbffa01423" providerId="LiveId" clId="{534CAED1-E12F-4739-9D11-DE1B3F18E527}" dt="2024-12-17T14:34:50.190" v="310" actId="1076"/>
        <pc:sldMkLst>
          <pc:docMk/>
          <pc:sldMk cId="0" sldId="258"/>
        </pc:sldMkLst>
        <pc:spChg chg="mod">
          <ac:chgData name="Pawan B" userId="248633dbffa01423" providerId="LiveId" clId="{534CAED1-E12F-4739-9D11-DE1B3F18E527}" dt="2024-12-17T14:27:21.864" v="284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Pawan B" userId="248633dbffa01423" providerId="LiveId" clId="{534CAED1-E12F-4739-9D11-DE1B3F18E527}" dt="2024-12-17T14:27:47.599" v="289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Pawan B" userId="248633dbffa01423" providerId="LiveId" clId="{534CAED1-E12F-4739-9D11-DE1B3F18E527}" dt="2024-12-17T14:33:31.570" v="305" actId="1076"/>
          <ac:spMkLst>
            <pc:docMk/>
            <pc:sldMk cId="0" sldId="258"/>
            <ac:spMk id="10" creationId="{1840E48B-1887-F6DB-1FA6-A663DCFB0AD4}"/>
          </ac:spMkLst>
        </pc:spChg>
        <pc:grpChg chg="del mod">
          <ac:chgData name="Pawan B" userId="248633dbffa01423" providerId="LiveId" clId="{534CAED1-E12F-4739-9D11-DE1B3F18E527}" dt="2024-12-17T14:27:36.278" v="287" actId="478"/>
          <ac:grpSpMkLst>
            <pc:docMk/>
            <pc:sldMk cId="0" sldId="258"/>
            <ac:grpSpMk id="4" creationId="{00000000-0000-0000-0000-000000000000}"/>
          </ac:grpSpMkLst>
        </pc:grpChg>
        <pc:picChg chg="add mod">
          <ac:chgData name="Pawan B" userId="248633dbffa01423" providerId="LiveId" clId="{534CAED1-E12F-4739-9D11-DE1B3F18E527}" dt="2024-12-17T14:33:17.164" v="303" actId="14100"/>
          <ac:picMkLst>
            <pc:docMk/>
            <pc:sldMk cId="0" sldId="258"/>
            <ac:picMk id="2" creationId="{6BEB45B5-8D82-5057-E3F3-05F5DFF56848}"/>
          </ac:picMkLst>
        </pc:picChg>
        <pc:picChg chg="add mod">
          <ac:chgData name="Pawan B" userId="248633dbffa01423" providerId="LiveId" clId="{534CAED1-E12F-4739-9D11-DE1B3F18E527}" dt="2024-12-17T14:33:14.605" v="302" actId="14100"/>
          <ac:picMkLst>
            <pc:docMk/>
            <pc:sldMk cId="0" sldId="258"/>
            <ac:picMk id="7" creationId="{C3A6100D-5FA2-5F79-01D6-2BC5743983DF}"/>
          </ac:picMkLst>
        </pc:picChg>
        <pc:picChg chg="add mod">
          <ac:chgData name="Pawan B" userId="248633dbffa01423" providerId="LiveId" clId="{534CAED1-E12F-4739-9D11-DE1B3F18E527}" dt="2024-12-17T14:34:50.190" v="310" actId="1076"/>
          <ac:picMkLst>
            <pc:docMk/>
            <pc:sldMk cId="0" sldId="258"/>
            <ac:picMk id="9" creationId="{3AF9953B-A70C-458A-DB57-D83237999E0B}"/>
          </ac:picMkLst>
        </pc:picChg>
      </pc:sldChg>
      <pc:sldChg chg="addSp modSp mod">
        <pc:chgData name="Pawan B" userId="248633dbffa01423" providerId="LiveId" clId="{534CAED1-E12F-4739-9D11-DE1B3F18E527}" dt="2024-12-17T15:00:43.745" v="329" actId="14100"/>
        <pc:sldMkLst>
          <pc:docMk/>
          <pc:sldMk cId="0" sldId="259"/>
        </pc:sldMkLst>
        <pc:spChg chg="add">
          <ac:chgData name="Pawan B" userId="248633dbffa01423" providerId="LiveId" clId="{534CAED1-E12F-4739-9D11-DE1B3F18E527}" dt="2024-12-17T14:44:49.175" v="313"/>
          <ac:spMkLst>
            <pc:docMk/>
            <pc:sldMk cId="0" sldId="259"/>
            <ac:spMk id="3" creationId="{8FF25790-A24C-52FF-F47C-DEC4CCD7CAC8}"/>
          </ac:spMkLst>
        </pc:spChg>
        <pc:spChg chg="mod">
          <ac:chgData name="Pawan B" userId="248633dbffa01423" providerId="LiveId" clId="{534CAED1-E12F-4739-9D11-DE1B3F18E527}" dt="2024-12-17T14:53:03.692" v="317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Pawan B" userId="248633dbffa01423" providerId="LiveId" clId="{534CAED1-E12F-4739-9D11-DE1B3F18E527}" dt="2024-12-17T14:53:11.926" v="318" actId="1076"/>
          <ac:spMkLst>
            <pc:docMk/>
            <pc:sldMk cId="0" sldId="259"/>
            <ac:spMk id="24" creationId="{BF7BC6A8-90E2-59D7-C497-6D48094C85F0}"/>
          </ac:spMkLst>
        </pc:spChg>
        <pc:picChg chg="add mod">
          <ac:chgData name="Pawan B" userId="248633dbffa01423" providerId="LiveId" clId="{534CAED1-E12F-4739-9D11-DE1B3F18E527}" dt="2024-12-17T14:58:59.452" v="323" actId="1076"/>
          <ac:picMkLst>
            <pc:docMk/>
            <pc:sldMk cId="0" sldId="259"/>
            <ac:picMk id="5" creationId="{099C2D1A-0BD9-9EFF-15C5-BDE169B13049}"/>
          </ac:picMkLst>
        </pc:picChg>
        <pc:picChg chg="add mod">
          <ac:chgData name="Pawan B" userId="248633dbffa01423" providerId="LiveId" clId="{534CAED1-E12F-4739-9D11-DE1B3F18E527}" dt="2024-12-17T15:00:43.745" v="329" actId="14100"/>
          <ac:picMkLst>
            <pc:docMk/>
            <pc:sldMk cId="0" sldId="259"/>
            <ac:picMk id="7" creationId="{D318F192-28B5-0635-A57F-1079C2C502D5}"/>
          </ac:picMkLst>
        </pc:picChg>
      </pc:sldChg>
      <pc:sldChg chg="modSp mod">
        <pc:chgData name="Pawan B" userId="248633dbffa01423" providerId="LiveId" clId="{534CAED1-E12F-4739-9D11-DE1B3F18E527}" dt="2024-12-17T15:25:59.656" v="357" actId="207"/>
        <pc:sldMkLst>
          <pc:docMk/>
          <pc:sldMk cId="0" sldId="262"/>
        </pc:sldMkLst>
        <pc:spChg chg="mod">
          <ac:chgData name="Pawan B" userId="248633dbffa01423" providerId="LiveId" clId="{534CAED1-E12F-4739-9D11-DE1B3F18E527}" dt="2024-12-17T15:25:59.656" v="357" actId="207"/>
          <ac:spMkLst>
            <pc:docMk/>
            <pc:sldMk cId="0" sldId="262"/>
            <ac:spMk id="18" creationId="{D66D6C69-8835-298C-DA28-3E3F4DA43798}"/>
          </ac:spMkLst>
        </pc:spChg>
      </pc:sldChg>
      <pc:sldChg chg="modSp">
        <pc:chgData name="Pawan B" userId="248633dbffa01423" providerId="LiveId" clId="{534CAED1-E12F-4739-9D11-DE1B3F18E527}" dt="2024-12-17T15:37:57.236" v="378" actId="207"/>
        <pc:sldMkLst>
          <pc:docMk/>
          <pc:sldMk cId="0" sldId="264"/>
        </pc:sldMkLst>
        <pc:spChg chg="mod">
          <ac:chgData name="Pawan B" userId="248633dbffa01423" providerId="LiveId" clId="{534CAED1-E12F-4739-9D11-DE1B3F18E527}" dt="2024-12-17T15:37:57.236" v="378" actId="207"/>
          <ac:spMkLst>
            <pc:docMk/>
            <pc:sldMk cId="0" sldId="264"/>
            <ac:spMk id="14" creationId="{03F914F8-2F39-A090-32CB-62D7600C8470}"/>
          </ac:spMkLst>
        </pc:spChg>
      </pc:sldChg>
      <pc:sldChg chg="addSp delSp modSp add mod">
        <pc:chgData name="Pawan B" userId="248633dbffa01423" providerId="LiveId" clId="{534CAED1-E12F-4739-9D11-DE1B3F18E527}" dt="2024-12-17T19:02:48.376" v="475" actId="20577"/>
        <pc:sldMkLst>
          <pc:docMk/>
          <pc:sldMk cId="4081164784" sldId="266"/>
        </pc:sldMkLst>
        <pc:spChg chg="add mod">
          <ac:chgData name="Pawan B" userId="248633dbffa01423" providerId="LiveId" clId="{534CAED1-E12F-4739-9D11-DE1B3F18E527}" dt="2024-12-17T13:38:09.075" v="115" actId="14100"/>
          <ac:spMkLst>
            <pc:docMk/>
            <pc:sldMk cId="4081164784" sldId="266"/>
            <ac:spMk id="4" creationId="{99C57EED-5F09-72B6-A549-C4C4AF5BE73C}"/>
          </ac:spMkLst>
        </pc:spChg>
        <pc:spChg chg="del">
          <ac:chgData name="Pawan B" userId="248633dbffa01423" providerId="LiveId" clId="{534CAED1-E12F-4739-9D11-DE1B3F18E527}" dt="2024-12-17T13:28:50.768" v="92" actId="478"/>
          <ac:spMkLst>
            <pc:docMk/>
            <pc:sldMk cId="4081164784" sldId="266"/>
            <ac:spMk id="10" creationId="{2B0010C3-188D-41DF-D9A2-178012631B60}"/>
          </ac:spMkLst>
        </pc:spChg>
        <pc:spChg chg="del">
          <ac:chgData name="Pawan B" userId="248633dbffa01423" providerId="LiveId" clId="{534CAED1-E12F-4739-9D11-DE1B3F18E527}" dt="2024-12-17T13:28:50.768" v="92" actId="478"/>
          <ac:spMkLst>
            <pc:docMk/>
            <pc:sldMk cId="4081164784" sldId="266"/>
            <ac:spMk id="12" creationId="{F9886A6B-2D47-07EF-21AB-DCB3B5AB7183}"/>
          </ac:spMkLst>
        </pc:spChg>
        <pc:spChg chg="del">
          <ac:chgData name="Pawan B" userId="248633dbffa01423" providerId="LiveId" clId="{534CAED1-E12F-4739-9D11-DE1B3F18E527}" dt="2024-12-17T13:28:50.768" v="92" actId="478"/>
          <ac:spMkLst>
            <pc:docMk/>
            <pc:sldMk cId="4081164784" sldId="266"/>
            <ac:spMk id="14" creationId="{6D5AFA81-582E-3ABC-DCB5-884E76B8F897}"/>
          </ac:spMkLst>
        </pc:spChg>
        <pc:spChg chg="add mod">
          <ac:chgData name="Pawan B" userId="248633dbffa01423" providerId="LiveId" clId="{534CAED1-E12F-4739-9D11-DE1B3F18E527}" dt="2024-12-17T13:59:41.229" v="229" actId="1076"/>
          <ac:spMkLst>
            <pc:docMk/>
            <pc:sldMk cId="4081164784" sldId="266"/>
            <ac:spMk id="15" creationId="{86A26002-854E-CF48-7413-2596E9980FAC}"/>
          </ac:spMkLst>
        </pc:spChg>
        <pc:spChg chg="add mod">
          <ac:chgData name="Pawan B" userId="248633dbffa01423" providerId="LiveId" clId="{534CAED1-E12F-4739-9D11-DE1B3F18E527}" dt="2024-12-17T14:21:56.953" v="273" actId="207"/>
          <ac:spMkLst>
            <pc:docMk/>
            <pc:sldMk cId="4081164784" sldId="266"/>
            <ac:spMk id="16" creationId="{5330A96F-EC5C-10BD-C0FB-C75132024B6C}"/>
          </ac:spMkLst>
        </pc:spChg>
        <pc:spChg chg="add mod">
          <ac:chgData name="Pawan B" userId="248633dbffa01423" providerId="LiveId" clId="{534CAED1-E12F-4739-9D11-DE1B3F18E527}" dt="2024-12-17T13:59:54.009" v="232" actId="1076"/>
          <ac:spMkLst>
            <pc:docMk/>
            <pc:sldMk cId="4081164784" sldId="266"/>
            <ac:spMk id="18" creationId="{D0177218-8442-5768-6CEE-C8D4D4F66222}"/>
          </ac:spMkLst>
        </pc:spChg>
        <pc:spChg chg="add mod">
          <ac:chgData name="Pawan B" userId="248633dbffa01423" providerId="LiveId" clId="{534CAED1-E12F-4739-9D11-DE1B3F18E527}" dt="2024-12-17T19:01:39.116" v="415" actId="20577"/>
          <ac:spMkLst>
            <pc:docMk/>
            <pc:sldMk cId="4081164784" sldId="266"/>
            <ac:spMk id="19" creationId="{F51CD503-E9FD-1495-A5F9-D211A96F234E}"/>
          </ac:spMkLst>
        </pc:spChg>
        <pc:spChg chg="add mod">
          <ac:chgData name="Pawan B" userId="248633dbffa01423" providerId="LiveId" clId="{534CAED1-E12F-4739-9D11-DE1B3F18E527}" dt="2024-12-17T19:02:48.376" v="475" actId="20577"/>
          <ac:spMkLst>
            <pc:docMk/>
            <pc:sldMk cId="4081164784" sldId="266"/>
            <ac:spMk id="20" creationId="{A894E630-D14F-757B-2292-6D3B751097D2}"/>
          </ac:spMkLst>
        </pc:spChg>
        <pc:picChg chg="add mod">
          <ac:chgData name="Pawan B" userId="248633dbffa01423" providerId="LiveId" clId="{534CAED1-E12F-4739-9D11-DE1B3F18E527}" dt="2024-12-17T13:29:00.019" v="95" actId="14100"/>
          <ac:picMkLst>
            <pc:docMk/>
            <pc:sldMk cId="4081164784" sldId="266"/>
            <ac:picMk id="3" creationId="{E1D56ADB-3828-35B7-138D-E46B98565987}"/>
          </ac:picMkLst>
        </pc:picChg>
        <pc:picChg chg="add mod">
          <ac:chgData name="Pawan B" userId="248633dbffa01423" providerId="LiveId" clId="{534CAED1-E12F-4739-9D11-DE1B3F18E527}" dt="2024-12-17T13:38:28.363" v="120" actId="1076"/>
          <ac:picMkLst>
            <pc:docMk/>
            <pc:sldMk cId="4081164784" sldId="266"/>
            <ac:picMk id="5" creationId="{ED17FC01-007D-4F01-A76C-84D67160F560}"/>
          </ac:picMkLst>
        </pc:picChg>
        <pc:picChg chg="add mod">
          <ac:chgData name="Pawan B" userId="248633dbffa01423" providerId="LiveId" clId="{534CAED1-E12F-4739-9D11-DE1B3F18E527}" dt="2024-12-17T13:38:56.866" v="125" actId="14100"/>
          <ac:picMkLst>
            <pc:docMk/>
            <pc:sldMk cId="4081164784" sldId="266"/>
            <ac:picMk id="7" creationId="{8DAFEB19-B205-C737-A137-67F7478C4438}"/>
          </ac:picMkLst>
        </pc:picChg>
        <pc:picChg chg="add del mod">
          <ac:chgData name="Pawan B" userId="248633dbffa01423" providerId="LiveId" clId="{534CAED1-E12F-4739-9D11-DE1B3F18E527}" dt="2024-12-17T13:37:52.753" v="109" actId="478"/>
          <ac:picMkLst>
            <pc:docMk/>
            <pc:sldMk cId="4081164784" sldId="266"/>
            <ac:picMk id="9" creationId="{1CEA332F-5029-8785-8320-7E49DD5B0E3E}"/>
          </ac:picMkLst>
        </pc:picChg>
        <pc:picChg chg="add mod">
          <ac:chgData name="Pawan B" userId="248633dbffa01423" providerId="LiveId" clId="{534CAED1-E12F-4739-9D11-DE1B3F18E527}" dt="2024-12-17T13:38:47.835" v="124" actId="14100"/>
          <ac:picMkLst>
            <pc:docMk/>
            <pc:sldMk cId="4081164784" sldId="266"/>
            <ac:picMk id="13" creationId="{317BB834-39BA-894E-8C97-5A531CEAEFB9}"/>
          </ac:picMkLst>
        </pc:picChg>
        <pc:picChg chg="add mod">
          <ac:chgData name="Pawan B" userId="248633dbffa01423" providerId="LiveId" clId="{534CAED1-E12F-4739-9D11-DE1B3F18E527}" dt="2024-12-17T14:15:08.224" v="243" actId="1076"/>
          <ac:picMkLst>
            <pc:docMk/>
            <pc:sldMk cId="4081164784" sldId="266"/>
            <ac:picMk id="17" creationId="{0ED06A59-D8D2-9640-E1B9-0FCD00950BF3}"/>
          </ac:picMkLst>
        </pc:picChg>
        <pc:picChg chg="add del mod">
          <ac:chgData name="Pawan B" userId="248633dbffa01423" providerId="LiveId" clId="{534CAED1-E12F-4739-9D11-DE1B3F18E527}" dt="2024-12-17T14:14:55.316" v="237" actId="478"/>
          <ac:picMkLst>
            <pc:docMk/>
            <pc:sldMk cId="4081164784" sldId="266"/>
            <ac:picMk id="22" creationId="{C8BE8EBD-E2EC-E21D-A791-DFF987445EBB}"/>
          </ac:picMkLst>
        </pc:picChg>
        <pc:picChg chg="add mod">
          <ac:chgData name="Pawan B" userId="248633dbffa01423" providerId="LiveId" clId="{534CAED1-E12F-4739-9D11-DE1B3F18E527}" dt="2024-12-17T14:15:13.079" v="245" actId="14100"/>
          <ac:picMkLst>
            <pc:docMk/>
            <pc:sldMk cId="4081164784" sldId="266"/>
            <ac:picMk id="24" creationId="{B6EC0C11-AFFF-EA84-EA50-B3D6F0E9E90C}"/>
          </ac:picMkLst>
        </pc:picChg>
        <pc:picChg chg="del">
          <ac:chgData name="Pawan B" userId="248633dbffa01423" providerId="LiveId" clId="{534CAED1-E12F-4739-9D11-DE1B3F18E527}" dt="2024-12-17T13:28:50.768" v="92" actId="478"/>
          <ac:picMkLst>
            <pc:docMk/>
            <pc:sldMk cId="4081164784" sldId="266"/>
            <ac:picMk id="6172" creationId="{5F1FF1BD-C1FC-6878-39CC-A81610DA9C8A}"/>
          </ac:picMkLst>
        </pc:picChg>
      </pc:sldChg>
      <pc:sldChg chg="new del">
        <pc:chgData name="Pawan B" userId="248633dbffa01423" providerId="LiveId" clId="{534CAED1-E12F-4739-9D11-DE1B3F18E527}" dt="2024-12-17T15:02:44.027" v="337" actId="47"/>
        <pc:sldMkLst>
          <pc:docMk/>
          <pc:sldMk cId="969734020" sldId="267"/>
        </pc:sldMkLst>
      </pc:sldChg>
      <pc:sldChg chg="new del">
        <pc:chgData name="Pawan B" userId="248633dbffa01423" providerId="LiveId" clId="{534CAED1-E12F-4739-9D11-DE1B3F18E527}" dt="2024-12-17T15:02:38.647" v="335" actId="47"/>
        <pc:sldMkLst>
          <pc:docMk/>
          <pc:sldMk cId="1061682643" sldId="267"/>
        </pc:sldMkLst>
      </pc:sldChg>
      <pc:sldChg chg="addSp delSp modSp add mod setBg delAnim">
        <pc:chgData name="Pawan B" userId="248633dbffa01423" providerId="LiveId" clId="{534CAED1-E12F-4739-9D11-DE1B3F18E527}" dt="2024-12-17T15:27:39.699" v="370" actId="14100"/>
        <pc:sldMkLst>
          <pc:docMk/>
          <pc:sldMk cId="2613061631" sldId="267"/>
        </pc:sldMkLst>
        <pc:spChg chg="del">
          <ac:chgData name="Pawan B" userId="248633dbffa01423" providerId="LiveId" clId="{534CAED1-E12F-4739-9D11-DE1B3F18E527}" dt="2024-12-17T15:08:26.304" v="345" actId="478"/>
          <ac:spMkLst>
            <pc:docMk/>
            <pc:sldMk cId="2613061631" sldId="267"/>
            <ac:spMk id="5" creationId="{0401B372-E6B1-8920-A6ED-528AB6F3A167}"/>
          </ac:spMkLst>
        </pc:spChg>
        <pc:spChg chg="del">
          <ac:chgData name="Pawan B" userId="248633dbffa01423" providerId="LiveId" clId="{534CAED1-E12F-4739-9D11-DE1B3F18E527}" dt="2024-12-17T15:08:24.773" v="344" actId="478"/>
          <ac:spMkLst>
            <pc:docMk/>
            <pc:sldMk cId="2613061631" sldId="267"/>
            <ac:spMk id="6" creationId="{07B3C146-1EFA-31EE-8DC7-0EE0017DC6AE}"/>
          </ac:spMkLst>
        </pc:spChg>
        <pc:spChg chg="del">
          <ac:chgData name="Pawan B" userId="248633dbffa01423" providerId="LiveId" clId="{534CAED1-E12F-4739-9D11-DE1B3F18E527}" dt="2024-12-17T15:08:27.429" v="346" actId="478"/>
          <ac:spMkLst>
            <pc:docMk/>
            <pc:sldMk cId="2613061631" sldId="267"/>
            <ac:spMk id="7" creationId="{D55BA466-AE1D-F0F6-5972-E486B00444CC}"/>
          </ac:spMkLst>
        </pc:spChg>
        <pc:spChg chg="del">
          <ac:chgData name="Pawan B" userId="248633dbffa01423" providerId="LiveId" clId="{534CAED1-E12F-4739-9D11-DE1B3F18E527}" dt="2024-12-17T15:08:05.032" v="340" actId="478"/>
          <ac:spMkLst>
            <pc:docMk/>
            <pc:sldMk cId="2613061631" sldId="267"/>
            <ac:spMk id="18" creationId="{11499282-9F7E-F96A-8A3E-D90DA80601FF}"/>
          </ac:spMkLst>
        </pc:spChg>
        <pc:picChg chg="add del mod">
          <ac:chgData name="Pawan B" userId="248633dbffa01423" providerId="LiveId" clId="{534CAED1-E12F-4739-9D11-DE1B3F18E527}" dt="2024-12-17T15:26:42.794" v="358" actId="478"/>
          <ac:picMkLst>
            <pc:docMk/>
            <pc:sldMk cId="2613061631" sldId="267"/>
            <ac:picMk id="3" creationId="{4DAA4433-6012-731C-C396-806E855646C5}"/>
          </ac:picMkLst>
        </pc:picChg>
        <pc:picChg chg="add del mod">
          <ac:chgData name="Pawan B" userId="248633dbffa01423" providerId="LiveId" clId="{534CAED1-E12F-4739-9D11-DE1B3F18E527}" dt="2024-12-17T15:27:26.031" v="364" actId="478"/>
          <ac:picMkLst>
            <pc:docMk/>
            <pc:sldMk cId="2613061631" sldId="267"/>
            <ac:picMk id="8" creationId="{C3978CAB-E30A-95C2-7BFD-DBCA3C52CE8F}"/>
          </ac:picMkLst>
        </pc:picChg>
        <pc:picChg chg="add mod">
          <ac:chgData name="Pawan B" userId="248633dbffa01423" providerId="LiveId" clId="{534CAED1-E12F-4739-9D11-DE1B3F18E527}" dt="2024-12-17T15:27:39.699" v="370" actId="14100"/>
          <ac:picMkLst>
            <pc:docMk/>
            <pc:sldMk cId="2613061631" sldId="267"/>
            <ac:picMk id="10" creationId="{FBC455D6-8629-ED46-1F64-183FC81746CA}"/>
          </ac:picMkLst>
        </pc:picChg>
        <pc:picChg chg="del">
          <ac:chgData name="Pawan B" userId="248633dbffa01423" providerId="LiveId" clId="{534CAED1-E12F-4739-9D11-DE1B3F18E527}" dt="2024-12-17T15:08:02.777" v="339" actId="478"/>
          <ac:picMkLst>
            <pc:docMk/>
            <pc:sldMk cId="2613061631" sldId="267"/>
            <ac:picMk id="11" creationId="{3FE3E0FD-3016-C4B8-5B1D-365759C02E0C}"/>
          </ac:picMkLst>
        </pc:picChg>
      </pc:sldChg>
      <pc:sldChg chg="addSp modSp new mod">
        <pc:chgData name="Pawan B" userId="248633dbffa01423" providerId="LiveId" clId="{534CAED1-E12F-4739-9D11-DE1B3F18E527}" dt="2024-12-17T15:16:20.901" v="354" actId="14100"/>
        <pc:sldMkLst>
          <pc:docMk/>
          <pc:sldMk cId="589654084" sldId="268"/>
        </pc:sldMkLst>
        <pc:picChg chg="add mod">
          <ac:chgData name="Pawan B" userId="248633dbffa01423" providerId="LiveId" clId="{534CAED1-E12F-4739-9D11-DE1B3F18E527}" dt="2024-12-17T15:16:20.901" v="354" actId="14100"/>
          <ac:picMkLst>
            <pc:docMk/>
            <pc:sldMk cId="589654084" sldId="268"/>
            <ac:picMk id="3" creationId="{B3B048E7-0240-EBDE-973B-FC1109630C57}"/>
          </ac:picMkLst>
        </pc:picChg>
      </pc:sldChg>
      <pc:sldChg chg="addSp modSp new mod">
        <pc:chgData name="Pawan B" userId="248633dbffa01423" providerId="LiveId" clId="{534CAED1-E12F-4739-9D11-DE1B3F18E527}" dt="2024-12-17T15:30:02.012" v="376" actId="14100"/>
        <pc:sldMkLst>
          <pc:docMk/>
          <pc:sldMk cId="2851577573" sldId="269"/>
        </pc:sldMkLst>
        <pc:picChg chg="add mod">
          <ac:chgData name="Pawan B" userId="248633dbffa01423" providerId="LiveId" clId="{534CAED1-E12F-4739-9D11-DE1B3F18E527}" dt="2024-12-17T15:30:02.012" v="376" actId="14100"/>
          <ac:picMkLst>
            <pc:docMk/>
            <pc:sldMk cId="2851577573" sldId="269"/>
            <ac:picMk id="3" creationId="{80CE14EC-83D9-8523-C5A5-27182B5DE6F4}"/>
          </ac:picMkLst>
        </pc:picChg>
      </pc:sldChg>
      <pc:sldChg chg="addSp delSp modSp new mod">
        <pc:chgData name="Pawan B" userId="248633dbffa01423" providerId="LiveId" clId="{534CAED1-E12F-4739-9D11-DE1B3F18E527}" dt="2024-12-17T18:59:58.191" v="388" actId="14100"/>
        <pc:sldMkLst>
          <pc:docMk/>
          <pc:sldMk cId="181302407" sldId="270"/>
        </pc:sldMkLst>
        <pc:spChg chg="add mod">
          <ac:chgData name="Pawan B" userId="248633dbffa01423" providerId="LiveId" clId="{534CAED1-E12F-4739-9D11-DE1B3F18E527}" dt="2024-12-17T18:59:49.863" v="385" actId="1076"/>
          <ac:spMkLst>
            <pc:docMk/>
            <pc:sldMk cId="181302407" sldId="270"/>
            <ac:spMk id="4" creationId="{3BAAACF5-D807-7374-6F6E-0494ABA0A42E}"/>
          </ac:spMkLst>
        </pc:spChg>
        <pc:picChg chg="add del mod">
          <ac:chgData name="Pawan B" userId="248633dbffa01423" providerId="LiveId" clId="{534CAED1-E12F-4739-9D11-DE1B3F18E527}" dt="2024-12-17T18:59:47.045" v="384" actId="21"/>
          <ac:picMkLst>
            <pc:docMk/>
            <pc:sldMk cId="181302407" sldId="270"/>
            <ac:picMk id="3" creationId="{E77E7BA7-718B-F3A8-3E80-0BDCE577FA59}"/>
          </ac:picMkLst>
        </pc:picChg>
        <pc:picChg chg="add mod">
          <ac:chgData name="Pawan B" userId="248633dbffa01423" providerId="LiveId" clId="{534CAED1-E12F-4739-9D11-DE1B3F18E527}" dt="2024-12-17T18:59:58.191" v="388" actId="14100"/>
          <ac:picMkLst>
            <pc:docMk/>
            <pc:sldMk cId="181302407" sldId="270"/>
            <ac:picMk id="5" creationId="{E77E7BA7-718B-F3A8-3E80-0BDCE577FA59}"/>
          </ac:picMkLst>
        </pc:picChg>
      </pc:sldChg>
      <pc:sldChg chg="add del">
        <pc:chgData name="Pawan B" userId="248633dbffa01423" providerId="LiveId" clId="{534CAED1-E12F-4739-9D11-DE1B3F18E527}" dt="2024-12-17T15:02:30.837" v="332" actId="47"/>
        <pc:sldMkLst>
          <pc:docMk/>
          <pc:sldMk cId="2261516152" sldId="290"/>
        </pc:sldMkLst>
      </pc:sldChg>
      <pc:sldChg chg="add del">
        <pc:chgData name="Pawan B" userId="248633dbffa01423" providerId="LiveId" clId="{534CAED1-E12F-4739-9D11-DE1B3F18E527}" dt="2024-12-17T15:02:33.179" v="333" actId="47"/>
        <pc:sldMkLst>
          <pc:docMk/>
          <pc:sldMk cId="4244035612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.tableau.com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drive.google.com/file/d/1b3E1vpDSYpHe8YlNs3jkt30Lx6acf0Uo/view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hyperlink" Target="https://www.unifiedmentor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56ADB-3828-35B7-138D-E46B9856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"/>
            <a:ext cx="18288000" cy="10256520"/>
          </a:xfrm>
          <a:prstGeom prst="rect">
            <a:avLst/>
          </a:prstGeom>
        </p:spPr>
      </p:pic>
      <p:sp>
        <p:nvSpPr>
          <p:cNvPr id="4" name="Freeform 2">
            <a:extLst>
              <a:ext uri="{FF2B5EF4-FFF2-40B4-BE49-F238E27FC236}">
                <a16:creationId xmlns:a16="http://schemas.microsoft.com/office/drawing/2014/main" id="{99C57EED-5F09-72B6-A549-C4C4AF5BE73C}"/>
              </a:ext>
            </a:extLst>
          </p:cNvPr>
          <p:cNvSpPr/>
          <p:nvPr/>
        </p:nvSpPr>
        <p:spPr>
          <a:xfrm>
            <a:off x="0" y="0"/>
            <a:ext cx="44958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25" r="-19424" b="-20725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7FC01-007D-4F01-A76C-84D67160F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028" flipH="1">
            <a:off x="15158055" y="642680"/>
            <a:ext cx="6024534" cy="10004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AFEB19-B205-C737-A137-67F7478C4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-5621"/>
            <a:ext cx="5105400" cy="10292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7BB834-39BA-894E-8C97-5A531CEAE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-5621"/>
            <a:ext cx="5334000" cy="10256520"/>
          </a:xfrm>
          <a:prstGeom prst="rect">
            <a:avLst/>
          </a:prstGeom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86A26002-854E-CF48-7413-2596E9980FAC}"/>
              </a:ext>
            </a:extLst>
          </p:cNvPr>
          <p:cNvSpPr/>
          <p:nvPr/>
        </p:nvSpPr>
        <p:spPr>
          <a:xfrm rot="-5400000">
            <a:off x="4000499" y="-4000502"/>
            <a:ext cx="10286999" cy="18288002"/>
          </a:xfrm>
          <a:custGeom>
            <a:avLst/>
            <a:gdLst/>
            <a:ahLst/>
            <a:cxnLst/>
            <a:rect l="l" t="t" r="r" b="b"/>
            <a:pathLst>
              <a:path w="10156097" h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30A96F-EC5C-10BD-C0FB-C75132024B6C}"/>
              </a:ext>
            </a:extLst>
          </p:cNvPr>
          <p:cNvSpPr/>
          <p:nvPr/>
        </p:nvSpPr>
        <p:spPr>
          <a:xfrm>
            <a:off x="613420" y="453072"/>
            <a:ext cx="16855440" cy="11080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kern="0"/>
            </a:defPPr>
          </a:lstStyle>
          <a:p>
            <a:pPr algn="ctr"/>
            <a:r>
              <a:rPr lang="en-IN" altLang="en-US" sz="6605" b="1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charset="0"/>
                <a:sym typeface="+mn-ea"/>
              </a:rPr>
              <a:t>JSS academy of technical education</a:t>
            </a:r>
            <a:r>
              <a:rPr lang="en-US" sz="6605" b="1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charset="0"/>
                <a:sym typeface="+mn-ea"/>
              </a:rPr>
              <a:t> </a:t>
            </a:r>
            <a:r>
              <a:rPr lang="en-IN" altLang="en-US" sz="6605" b="1">
                <a:solidFill>
                  <a:schemeClr val="accent2"/>
                </a:solidFill>
                <a:latin typeface="Times New Roman" panose="02020603050405020304" pitchFamily="18" charset="0"/>
                <a:ea typeface="Calibri" panose="020F0502020204030204" charset="0"/>
                <a:sym typeface="+mn-ea"/>
              </a:rPr>
              <a:t>Bangalore</a:t>
            </a:r>
            <a:endParaRPr lang="en-IN" sz="6605" b="1">
              <a:solidFill>
                <a:schemeClr val="accent2"/>
              </a:solidFill>
              <a:latin typeface="Times New Roman" panose="02020603050405020304" pitchFamily="18" charset="0"/>
              <a:ea typeface="Calibri" panose="020F0502020204030204" charset="0"/>
            </a:endParaRPr>
          </a:p>
        </p:txBody>
      </p:sp>
      <p:pic>
        <p:nvPicPr>
          <p:cNvPr id="17" name="Picture 16" descr="Image result for jssateb logo">
            <a:extLst>
              <a:ext uri="{FF2B5EF4-FFF2-40B4-BE49-F238E27FC236}">
                <a16:creationId xmlns:a16="http://schemas.microsoft.com/office/drawing/2014/main" id="{0ED06A59-D8D2-9640-E1B9-0FCD00950BF3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666" y="1538287"/>
            <a:ext cx="4832529" cy="183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177218-8442-5768-6CEE-C8D4D4F66222}"/>
              </a:ext>
            </a:extLst>
          </p:cNvPr>
          <p:cNvSpPr/>
          <p:nvPr/>
        </p:nvSpPr>
        <p:spPr>
          <a:xfrm>
            <a:off x="2331611" y="3497308"/>
            <a:ext cx="13419058" cy="421653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kern="0"/>
            </a:defPPr>
          </a:lstStyle>
          <a:p>
            <a:pPr algn="ctr"/>
            <a:r>
              <a:rPr lang="en-IN" altLang="en-US" sz="5400" b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charset="0"/>
                <a:sym typeface="+mn-ea"/>
              </a:rPr>
              <a:t>Artificial Intelligence and Machine Learning</a:t>
            </a:r>
          </a:p>
          <a:p>
            <a:pPr algn="ctr"/>
            <a:r>
              <a:rPr lang="en-US" sz="5400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br>
              <a:rPr lang="en-US" sz="3605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Crop Production Prediction</a:t>
            </a:r>
            <a:b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FIFA World Cup Analysis</a:t>
            </a:r>
            <a:b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IBM HR Analytics: Employee Attrition &amp; Performance</a:t>
            </a:r>
            <a:b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IN" sz="4000">
                <a:solidFill>
                  <a:schemeClr val="accent5">
                    <a:lumMod val="40000"/>
                    <a:lumOff val="60000"/>
                  </a:schemeClr>
                </a:solidFill>
              </a:rPr>
              <a:t>Heart Disease Diagnostic Analysis</a:t>
            </a:r>
            <a:endParaRPr lang="en-US" sz="3605" b="1">
              <a:solidFill>
                <a:schemeClr val="accent5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1CD503-E9FD-1495-A5F9-D211A96F234E}"/>
              </a:ext>
            </a:extLst>
          </p:cNvPr>
          <p:cNvSpPr txBox="1"/>
          <p:nvPr/>
        </p:nvSpPr>
        <p:spPr>
          <a:xfrm>
            <a:off x="647702" y="8124105"/>
            <a:ext cx="3032630" cy="1011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r>
              <a:rPr lang="en-US" sz="3600" b="1" spc="-82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Deeksha S </a:t>
            </a:r>
            <a:r>
              <a:rPr lang="en-US" sz="3600" b="1" spc="-82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S</a:t>
            </a:r>
            <a:endParaRPr lang="en-US" sz="3600" b="1" spc="-82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endParaRPr lang="en-US" sz="3600" b="1" spc="-82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r>
              <a:rPr lang="en-US" sz="3600" b="1" u="none" strike="noStrike" spc="-82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1JS21AI012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4E630-D14F-757B-2292-6D3B751097D2}"/>
              </a:ext>
            </a:extLst>
          </p:cNvPr>
          <p:cNvSpPr txBox="1"/>
          <p:nvPr/>
        </p:nvSpPr>
        <p:spPr>
          <a:xfrm>
            <a:off x="12553300" y="7658100"/>
            <a:ext cx="5334000" cy="2191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r>
              <a:rPr lang="en-US" sz="3600" b="1" u="none" strike="noStrike" spc="-82" dirty="0">
                <a:solidFill>
                  <a:schemeClr val="bg2">
                    <a:lumMod val="75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Guide </a:t>
            </a: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endParaRPr lang="en-US" sz="3600" b="1" u="none" strike="noStrike" spc="-82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r>
              <a:rPr lang="en-US" sz="3600" b="1" u="none" strike="noStrike" spc="-82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Ms. Sneha Y S</a:t>
            </a: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endParaRPr lang="en-US" sz="3600" b="1" u="none" strike="noStrike" spc="-82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r>
              <a:rPr lang="en-US" sz="3600" b="1" spc="-82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Dept of AIML</a:t>
            </a: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endParaRPr lang="en-US" sz="3600" b="1" u="none" strike="noStrike" spc="-82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  <a:p>
            <a:pPr marL="0" lvl="0" indent="0" algn="ctr">
              <a:lnSpc>
                <a:spcPts val="2316"/>
              </a:lnSpc>
              <a:spcBef>
                <a:spcPct val="0"/>
              </a:spcBef>
            </a:pPr>
            <a:r>
              <a:rPr lang="en-US" sz="3600" b="1" u="none" strike="noStrike" spc="-82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Open Sauce"/>
                <a:cs typeface="Times New Roman" panose="02020603050405020304" pitchFamily="18" charset="0"/>
                <a:sym typeface="Open Sauce"/>
              </a:rPr>
              <a:t>JSSATEB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EC0C11-AFFF-EA84-EA50-B3D6F0E9E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1504" y="1570835"/>
            <a:ext cx="2266357" cy="18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6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3BAAACF5-D807-7374-6F6E-0494ABA0A42E}"/>
              </a:ext>
            </a:extLst>
          </p:cNvPr>
          <p:cNvSpPr/>
          <p:nvPr/>
        </p:nvSpPr>
        <p:spPr>
          <a:xfrm rot="-5400000">
            <a:off x="4000501" y="-4150404"/>
            <a:ext cx="10286999" cy="18288002"/>
          </a:xfrm>
          <a:custGeom>
            <a:avLst/>
            <a:gdLst/>
            <a:ahLst/>
            <a:cxnLst/>
            <a:rect l="l" t="t" r="r" b="b"/>
            <a:pathLst>
              <a:path w="10156097" h="10156097">
                <a:moveTo>
                  <a:pt x="0" y="0"/>
                </a:moveTo>
                <a:lnTo>
                  <a:pt x="10156097" y="0"/>
                </a:lnTo>
                <a:lnTo>
                  <a:pt x="10156097" y="10156097"/>
                </a:lnTo>
                <a:lnTo>
                  <a:pt x="0" y="10156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E7BA7-718B-F3A8-3E80-0BDCE577F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10" y="629587"/>
            <a:ext cx="17401145" cy="911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0554" y="971550"/>
            <a:ext cx="500644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4800" b="1" spc="421">
                <a:solidFill>
                  <a:srgbClr val="FFFBF7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CONCLUSION</a:t>
            </a:r>
          </a:p>
        </p:txBody>
      </p:sp>
      <p:sp>
        <p:nvSpPr>
          <p:cNvPr id="8" name="Freeform 8"/>
          <p:cNvSpPr/>
          <p:nvPr/>
        </p:nvSpPr>
        <p:spPr>
          <a:xfrm rot="-8386742">
            <a:off x="14488163" y="-2704462"/>
            <a:ext cx="4810751" cy="6403662"/>
          </a:xfrm>
          <a:custGeom>
            <a:avLst/>
            <a:gdLst/>
            <a:ahLst/>
            <a:cxnLst/>
            <a:rect l="l" t="t" r="r" b="b"/>
            <a:pathLst>
              <a:path w="4810751" h="6403662">
                <a:moveTo>
                  <a:pt x="0" y="0"/>
                </a:moveTo>
                <a:lnTo>
                  <a:pt x="4810751" y="0"/>
                </a:lnTo>
                <a:lnTo>
                  <a:pt x="4810751" y="6403662"/>
                </a:lnTo>
                <a:lnTo>
                  <a:pt x="0" y="6403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268712" y="7717787"/>
            <a:ext cx="3591987" cy="3958112"/>
          </a:xfrm>
          <a:custGeom>
            <a:avLst/>
            <a:gdLst/>
            <a:ahLst/>
            <a:cxnLst/>
            <a:rect l="l" t="t" r="r" b="b"/>
            <a:pathLst>
              <a:path w="3591987" h="3958112">
                <a:moveTo>
                  <a:pt x="0" y="0"/>
                </a:moveTo>
                <a:lnTo>
                  <a:pt x="3591987" y="0"/>
                </a:lnTo>
                <a:lnTo>
                  <a:pt x="3591987" y="3958112"/>
                </a:lnTo>
                <a:lnTo>
                  <a:pt x="0" y="3958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03F914F8-2F39-A090-32CB-62D7600C8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344698"/>
            <a:ext cx="151638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>
              <a:solidFill>
                <a:schemeClr val="bg1"/>
              </a:solidFill>
            </a:endParaRPr>
          </a:p>
          <a:p>
            <a:r>
              <a:rPr lang="en-US" sz="3600">
                <a:solidFill>
                  <a:schemeClr val="bg1"/>
                </a:solidFill>
              </a:rPr>
              <a:t>This series of projects demonstrates the power of data analytics in addressing challenges across agriculture, sports, human resources, and healthcare. The </a:t>
            </a:r>
            <a:r>
              <a:rPr lang="en-US" sz="3600" b="1">
                <a:solidFill>
                  <a:schemeClr val="bg1"/>
                </a:solidFill>
              </a:rPr>
              <a:t>Crop Production Prediction</a:t>
            </a:r>
            <a:r>
              <a:rPr lang="en-US" sz="3600">
                <a:solidFill>
                  <a:schemeClr val="bg1"/>
                </a:solidFill>
              </a:rPr>
              <a:t> project provided insights into factors affecting crop yields for better planning, while the </a:t>
            </a:r>
            <a:r>
              <a:rPr lang="en-US" sz="3600" b="1">
                <a:solidFill>
                  <a:schemeClr val="bg1"/>
                </a:solidFill>
              </a:rPr>
              <a:t>FIFA World Cup Analysis</a:t>
            </a:r>
            <a:r>
              <a:rPr lang="en-US" sz="3600">
                <a:solidFill>
                  <a:schemeClr val="bg1"/>
                </a:solidFill>
              </a:rPr>
              <a:t> identified performance metrics influencing tournament outcomes. The </a:t>
            </a:r>
            <a:r>
              <a:rPr lang="en-US" sz="3600" b="1">
                <a:solidFill>
                  <a:schemeClr val="bg1"/>
                </a:solidFill>
              </a:rPr>
              <a:t>IBM HR Analytics</a:t>
            </a:r>
            <a:r>
              <a:rPr lang="en-US" sz="3600">
                <a:solidFill>
                  <a:schemeClr val="bg1"/>
                </a:solidFill>
              </a:rPr>
              <a:t> project explored key drivers of employee attrition and performance, and the </a:t>
            </a:r>
            <a:r>
              <a:rPr lang="en-US" sz="3600" b="1">
                <a:solidFill>
                  <a:schemeClr val="bg1"/>
                </a:solidFill>
              </a:rPr>
              <a:t>Heart Disease Diagnostic Analysis</a:t>
            </a:r>
            <a:r>
              <a:rPr lang="en-US" sz="3600">
                <a:solidFill>
                  <a:schemeClr val="bg1"/>
                </a:solidFill>
              </a:rPr>
              <a:t> highlighted critical risk factors, aiding in early detection and prevention of heart disease.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 rot="-7874918">
            <a:off x="15190124" y="-1211274"/>
            <a:ext cx="4138352" cy="4479948"/>
          </a:xfrm>
          <a:custGeom>
            <a:avLst/>
            <a:gdLst/>
            <a:ahLst/>
            <a:cxnLst/>
            <a:rect l="l" t="t" r="r" b="b"/>
            <a:pathLst>
              <a:path w="4138352" h="4479948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 rot="1208100">
            <a:off x="14955452" y="7008196"/>
            <a:ext cx="3751473" cy="4993641"/>
          </a:xfrm>
          <a:custGeom>
            <a:avLst/>
            <a:gdLst/>
            <a:ahLst/>
            <a:cxnLst/>
            <a:rect l="l" t="t" r="r" b="b"/>
            <a:pathLst>
              <a:path w="3751473" h="4993641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 rot="-10056823">
            <a:off x="15148064" y="1902279"/>
            <a:ext cx="897453" cy="1785977"/>
          </a:xfrm>
          <a:custGeom>
            <a:avLst/>
            <a:gdLst/>
            <a:ahLst/>
            <a:cxnLst/>
            <a:rect l="l" t="t" r="r" b="b"/>
            <a:pathLst>
              <a:path w="897453" h="1785977">
                <a:moveTo>
                  <a:pt x="0" y="0"/>
                </a:moveTo>
                <a:lnTo>
                  <a:pt x="897453" y="0"/>
                </a:lnTo>
                <a:lnTo>
                  <a:pt x="897453" y="1785976"/>
                </a:lnTo>
                <a:lnTo>
                  <a:pt x="0" y="1785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-8824847">
            <a:off x="13537927" y="14302"/>
            <a:ext cx="1345346" cy="705466"/>
          </a:xfrm>
          <a:custGeom>
            <a:avLst/>
            <a:gdLst/>
            <a:ahLst/>
            <a:cxnLst/>
            <a:rect l="l" t="t" r="r" b="b"/>
            <a:pathLst>
              <a:path w="1345346" h="705466">
                <a:moveTo>
                  <a:pt x="0" y="0"/>
                </a:moveTo>
                <a:lnTo>
                  <a:pt x="1345346" y="0"/>
                </a:lnTo>
                <a:lnTo>
                  <a:pt x="1345346" y="705466"/>
                </a:lnTo>
                <a:lnTo>
                  <a:pt x="0" y="705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7016741">
            <a:off x="17710865" y="8668142"/>
            <a:ext cx="1154270" cy="2089176"/>
          </a:xfrm>
          <a:custGeom>
            <a:avLst/>
            <a:gdLst/>
            <a:ahLst/>
            <a:cxnLst/>
            <a:rect l="l" t="t" r="r" b="b"/>
            <a:pathLst>
              <a:path w="1154270" h="2089176">
                <a:moveTo>
                  <a:pt x="0" y="0"/>
                </a:moveTo>
                <a:lnTo>
                  <a:pt x="1154270" y="0"/>
                </a:lnTo>
                <a:lnTo>
                  <a:pt x="1154270" y="2089177"/>
                </a:lnTo>
                <a:lnTo>
                  <a:pt x="0" y="2089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2141938" y="-21398"/>
            <a:ext cx="11322132" cy="1364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0B5304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6DDB4-5BD5-3BDA-FF8D-95205791B003}"/>
              </a:ext>
            </a:extLst>
          </p:cNvPr>
          <p:cNvSpPr txBox="1"/>
          <p:nvPr/>
        </p:nvSpPr>
        <p:spPr>
          <a:xfrm>
            <a:off x="2895600" y="1826811"/>
            <a:ext cx="10154264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Datasets: Unified Mentor, Crop Production Analysis in India Data, 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https://drive.google.com/file/d/1b3E1vpDSYpHe8YlNs3jkt30Lx6acf0Uo/view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Libraries: Pandas: Wes McKinney, Python for Data Analysis, O'Reilly, 2017.Matplotlib: John D. Hunter,</a:t>
            </a:r>
          </a:p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 Matplotlib: A 2D Graphics Environment, 2007.</a:t>
            </a:r>
          </a:p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NumPy: Charles R. Harris, et al., Array programming with NumPy, Nature, 2020.Visualization </a:t>
            </a:r>
          </a:p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Tools: Tableau Public, 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https://public.tableau.com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Mentorship: Unified Mentor, Comprehensive Learning Resources, 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https://www.unifiedmentor.com</a:t>
            </a:r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304227" y="4237576"/>
            <a:ext cx="13679546" cy="224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12"/>
              </a:lnSpc>
            </a:pPr>
            <a:r>
              <a:rPr lang="en-US" sz="14873" b="1">
                <a:solidFill>
                  <a:srgbClr val="FFFBF7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1511338">
            <a:off x="-1350763" y="6881922"/>
            <a:ext cx="5726213" cy="4752757"/>
          </a:xfrm>
          <a:custGeom>
            <a:avLst/>
            <a:gdLst/>
            <a:ahLst/>
            <a:cxnLst/>
            <a:rect l="l" t="t" r="r" b="b"/>
            <a:pathLst>
              <a:path w="5726213" h="4752757">
                <a:moveTo>
                  <a:pt x="0" y="0"/>
                </a:moveTo>
                <a:lnTo>
                  <a:pt x="5726213" y="0"/>
                </a:lnTo>
                <a:lnTo>
                  <a:pt x="5726213" y="4752756"/>
                </a:lnTo>
                <a:lnTo>
                  <a:pt x="0" y="4752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9172651">
            <a:off x="14370900" y="-1285019"/>
            <a:ext cx="5226996" cy="5759775"/>
          </a:xfrm>
          <a:custGeom>
            <a:avLst/>
            <a:gdLst/>
            <a:ahLst/>
            <a:cxnLst/>
            <a:rect l="l" t="t" r="r" b="b"/>
            <a:pathLst>
              <a:path w="5226996" h="5759775">
                <a:moveTo>
                  <a:pt x="0" y="0"/>
                </a:moveTo>
                <a:lnTo>
                  <a:pt x="5226996" y="0"/>
                </a:lnTo>
                <a:lnTo>
                  <a:pt x="5226996" y="5759776"/>
                </a:lnTo>
                <a:lnTo>
                  <a:pt x="0" y="5759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971196"/>
            <a:ext cx="5005012" cy="55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5400" b="1" spc="421">
                <a:solidFill>
                  <a:srgbClr val="0B5304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CONTENTS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21790" y="1524745"/>
            <a:ext cx="7237510" cy="72375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  <a:ln w="238125" cap="sq">
              <a:solidFill>
                <a:srgbClr val="0B5304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13460" y="2857500"/>
            <a:ext cx="7510464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N" sz="4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</a:p>
          <a:p>
            <a:pPr lvl="0" algn="just">
              <a:lnSpc>
                <a:spcPct val="150000"/>
              </a:lnSpc>
            </a:pPr>
            <a:endParaRPr lang="en-IN" sz="4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IN" sz="4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lvl="0" algn="just">
              <a:lnSpc>
                <a:spcPct val="150000"/>
              </a:lnSpc>
            </a:pPr>
            <a:endParaRPr lang="en-IN" sz="40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IN" sz="40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4000" u="none" strike="noStrike" spc="-82">
              <a:solidFill>
                <a:srgbClr val="0B5304"/>
              </a:solidFill>
              <a:latin typeface="Times New Roman" panose="02020603050405020304" pitchFamily="18" charset="0"/>
              <a:ea typeface="Open Sauce"/>
              <a:cs typeface="Times New Roman" panose="02020603050405020304" pitchFamily="18" charset="0"/>
              <a:sym typeface="Open Sauce"/>
            </a:endParaRPr>
          </a:p>
        </p:txBody>
      </p:sp>
      <p:sp>
        <p:nvSpPr>
          <p:cNvPr id="8" name="Freeform 8"/>
          <p:cNvSpPr/>
          <p:nvPr/>
        </p:nvSpPr>
        <p:spPr>
          <a:xfrm rot="-1968874">
            <a:off x="16010520" y="1022103"/>
            <a:ext cx="2143915" cy="1124216"/>
          </a:xfrm>
          <a:custGeom>
            <a:avLst/>
            <a:gdLst/>
            <a:ahLst/>
            <a:cxnLst/>
            <a:rect l="l" t="t" r="r" b="b"/>
            <a:pathLst>
              <a:path w="2143915" h="1124216">
                <a:moveTo>
                  <a:pt x="0" y="0"/>
                </a:moveTo>
                <a:lnTo>
                  <a:pt x="2143915" y="0"/>
                </a:lnTo>
                <a:lnTo>
                  <a:pt x="2143915" y="1124216"/>
                </a:lnTo>
                <a:lnTo>
                  <a:pt x="0" y="1124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193338" y="1028700"/>
            <a:ext cx="1094662" cy="2178431"/>
          </a:xfrm>
          <a:custGeom>
            <a:avLst/>
            <a:gdLst/>
            <a:ahLst/>
            <a:cxnLst/>
            <a:rect l="l" t="t" r="r" b="b"/>
            <a:pathLst>
              <a:path w="1094662" h="2178431">
                <a:moveTo>
                  <a:pt x="0" y="0"/>
                </a:moveTo>
                <a:lnTo>
                  <a:pt x="1094662" y="0"/>
                </a:lnTo>
                <a:lnTo>
                  <a:pt x="1094662" y="2178431"/>
                </a:lnTo>
                <a:lnTo>
                  <a:pt x="0" y="2178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A7C9BA4-4CB7-E92C-9929-3EFF46A27DFF}"/>
              </a:ext>
            </a:extLst>
          </p:cNvPr>
          <p:cNvGrpSpPr/>
          <p:nvPr/>
        </p:nvGrpSpPr>
        <p:grpSpPr>
          <a:xfrm>
            <a:off x="503538" y="2117915"/>
            <a:ext cx="5209476" cy="830190"/>
            <a:chOff x="0" y="0"/>
            <a:chExt cx="1837972" cy="29290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7F584248-2F95-5B06-D2A4-48421F957FF9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33507C90-D562-6B00-F9D7-A71DDA719ECA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D2FE69A-F323-295E-C173-676A0D354061}"/>
              </a:ext>
            </a:extLst>
          </p:cNvPr>
          <p:cNvSpPr txBox="1"/>
          <p:nvPr/>
        </p:nvSpPr>
        <p:spPr>
          <a:xfrm>
            <a:off x="1141014" y="2252820"/>
            <a:ext cx="9144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ABSTRACT</a:t>
            </a:r>
            <a:endParaRPr lang="en-IN" sz="4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0EBA35AD-244B-7082-FB8B-A2BB977FEBA4}"/>
              </a:ext>
            </a:extLst>
          </p:cNvPr>
          <p:cNvGrpSpPr/>
          <p:nvPr/>
        </p:nvGrpSpPr>
        <p:grpSpPr>
          <a:xfrm>
            <a:off x="2526568" y="3137690"/>
            <a:ext cx="5209476" cy="830190"/>
            <a:chOff x="0" y="0"/>
            <a:chExt cx="1837972" cy="2929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591D435-7773-FAD8-549F-78E3B0CF09A6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1AFC82A1-CBF0-4CF0-2CC9-49F92B2E1118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68ED3A2C-3A47-737E-B7E6-99E004C2E742}"/>
              </a:ext>
            </a:extLst>
          </p:cNvPr>
          <p:cNvGrpSpPr/>
          <p:nvPr/>
        </p:nvGrpSpPr>
        <p:grpSpPr>
          <a:xfrm>
            <a:off x="407674" y="6147039"/>
            <a:ext cx="5209476" cy="830190"/>
            <a:chOff x="0" y="0"/>
            <a:chExt cx="1837972" cy="292902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F588D62C-BB14-05D5-E735-BCF6CE0B5D47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07090628-244B-BD9C-34D9-0D8E3C9FA05D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016F9495-4A9F-A500-BF4B-888DB0A6CD89}"/>
              </a:ext>
            </a:extLst>
          </p:cNvPr>
          <p:cNvGrpSpPr/>
          <p:nvPr/>
        </p:nvGrpSpPr>
        <p:grpSpPr>
          <a:xfrm>
            <a:off x="202568" y="4138945"/>
            <a:ext cx="5209476" cy="830190"/>
            <a:chOff x="0" y="0"/>
            <a:chExt cx="1837972" cy="292902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C9CDEA7-FE02-B635-DDF6-E79294182952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76EFE062-0046-B118-638A-F5E96AC84486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F71D5DF6-8853-B9AC-4B6A-3CC920DF9016}"/>
              </a:ext>
            </a:extLst>
          </p:cNvPr>
          <p:cNvGrpSpPr/>
          <p:nvPr/>
        </p:nvGrpSpPr>
        <p:grpSpPr>
          <a:xfrm>
            <a:off x="3314448" y="7154102"/>
            <a:ext cx="5209476" cy="830190"/>
            <a:chOff x="0" y="0"/>
            <a:chExt cx="1837972" cy="292902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E6EF3F4-B536-D60E-B215-3BE67370F94E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TextBox 6">
              <a:extLst>
                <a:ext uri="{FF2B5EF4-FFF2-40B4-BE49-F238E27FC236}">
                  <a16:creationId xmlns:a16="http://schemas.microsoft.com/office/drawing/2014/main" id="{B43F3651-97DC-E542-9F1F-1F4BEF411BA5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1449A90B-7965-4993-3E52-AD8EF8C74D91}"/>
              </a:ext>
            </a:extLst>
          </p:cNvPr>
          <p:cNvGrpSpPr/>
          <p:nvPr/>
        </p:nvGrpSpPr>
        <p:grpSpPr>
          <a:xfrm>
            <a:off x="3056822" y="5161306"/>
            <a:ext cx="5209476" cy="830190"/>
            <a:chOff x="0" y="0"/>
            <a:chExt cx="1837972" cy="292902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45119BC8-AEB6-0F40-80EF-38C507D57990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E20C9632-DF30-6BC5-9548-6D9ECB0B8AC1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3D4730A-6D60-98C9-FC8E-F1C66976FAF4}"/>
              </a:ext>
            </a:extLst>
          </p:cNvPr>
          <p:cNvSpPr txBox="1"/>
          <p:nvPr/>
        </p:nvSpPr>
        <p:spPr>
          <a:xfrm>
            <a:off x="3132893" y="3005264"/>
            <a:ext cx="9144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N" sz="4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B44BE-1720-8DDB-B670-27236A641943}"/>
              </a:ext>
            </a:extLst>
          </p:cNvPr>
          <p:cNvSpPr txBox="1"/>
          <p:nvPr/>
        </p:nvSpPr>
        <p:spPr>
          <a:xfrm>
            <a:off x="486332" y="4085645"/>
            <a:ext cx="9144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N" sz="4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33553-02B2-C8CE-3751-23DDA47B4FE6}"/>
              </a:ext>
            </a:extLst>
          </p:cNvPr>
          <p:cNvSpPr txBox="1"/>
          <p:nvPr/>
        </p:nvSpPr>
        <p:spPr>
          <a:xfrm>
            <a:off x="1089560" y="6042697"/>
            <a:ext cx="9144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IN" sz="4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0853C2-6156-B497-8817-16EFB061F6B7}"/>
              </a:ext>
            </a:extLst>
          </p:cNvPr>
          <p:cNvSpPr txBox="1"/>
          <p:nvPr/>
        </p:nvSpPr>
        <p:spPr>
          <a:xfrm>
            <a:off x="4057650" y="7095461"/>
            <a:ext cx="9144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REFERENCES</a:t>
            </a:r>
            <a:endParaRPr lang="en-IN" sz="4000" b="1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D6AC9B-CD42-5D97-5125-27ACCCFDA1FC}"/>
              </a:ext>
            </a:extLst>
          </p:cNvPr>
          <p:cNvSpPr txBox="1"/>
          <p:nvPr/>
        </p:nvSpPr>
        <p:spPr>
          <a:xfrm>
            <a:off x="3834276" y="5259373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40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</a:t>
            </a:r>
            <a:endParaRPr lang="en-IN" sz="4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  <p:bldP spid="35" grpId="0"/>
      <p:bldP spid="37" grpId="0"/>
      <p:bldP spid="39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-9663670">
            <a:off x="13971857" y="-346080"/>
            <a:ext cx="4447231" cy="4900530"/>
          </a:xfrm>
          <a:custGeom>
            <a:avLst/>
            <a:gdLst/>
            <a:ahLst/>
            <a:cxnLst/>
            <a:rect l="l" t="t" r="r" b="b"/>
            <a:pathLst>
              <a:path w="4447231" h="4900530">
                <a:moveTo>
                  <a:pt x="0" y="0"/>
                </a:moveTo>
                <a:lnTo>
                  <a:pt x="4447230" y="0"/>
                </a:lnTo>
                <a:lnTo>
                  <a:pt x="4447230" y="4900530"/>
                </a:lnTo>
                <a:lnTo>
                  <a:pt x="0" y="4900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840E48B-1887-F6DB-1FA6-A663DCFB0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03898"/>
            <a:ext cx="1386840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This series of projects applies data analytics to healthcare, agriculture, sports, and human resources to uncover valuable insights. The 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 Diagnostic Analysis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focuses on identifying risk factors for heart disease using clinical data. The 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Crop Production Prediction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project aims to forecast crop yields based on historical agricultural data. The 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FIFA World Cup Analysis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examines tournament data to determine key performance metrics influencing match outcomes. Finally, the </a:t>
            </a:r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IBM HR Analytics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project explores factors affecting employee attrition and performance. All projects utilize data preprocessing, exploratory analysis, and interactive dashboards to facilitate informed decision-making.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ABB03BBB-32E3-27A9-EED6-6D4E77D10CB9}"/>
              </a:ext>
            </a:extLst>
          </p:cNvPr>
          <p:cNvGrpSpPr/>
          <p:nvPr/>
        </p:nvGrpSpPr>
        <p:grpSpPr>
          <a:xfrm>
            <a:off x="733186" y="503198"/>
            <a:ext cx="5209476" cy="830190"/>
            <a:chOff x="0" y="0"/>
            <a:chExt cx="1837972" cy="292902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5ED5684-AA07-1CD0-5BEC-DBF180C8F87A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3C36119E-123F-539E-7AF2-EA8A5077D7CD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8547FE-5237-B530-2784-A900A28F4B24}"/>
              </a:ext>
            </a:extLst>
          </p:cNvPr>
          <p:cNvSpPr txBox="1"/>
          <p:nvPr/>
        </p:nvSpPr>
        <p:spPr>
          <a:xfrm>
            <a:off x="-4875645" y="746956"/>
            <a:ext cx="986667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4800" b="1" spc="421">
                <a:solidFill>
                  <a:srgbClr val="0B5304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ABSTRACT</a:t>
            </a:r>
          </a:p>
        </p:txBody>
      </p:sp>
      <p:pic>
        <p:nvPicPr>
          <p:cNvPr id="2" name="Picture 4" descr="FIFA World Cup 2022: 4 Things You Need To Know For Your Trip">
            <a:extLst>
              <a:ext uri="{FF2B5EF4-FFF2-40B4-BE49-F238E27FC236}">
                <a16:creationId xmlns:a16="http://schemas.microsoft.com/office/drawing/2014/main" id="{6BEB45B5-8D82-5057-E3F3-05F5DFF56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 b="-33"/>
          <a:stretch/>
        </p:blipFill>
        <p:spPr bwMode="auto">
          <a:xfrm>
            <a:off x="15087600" y="7124700"/>
            <a:ext cx="318281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6100D-5FA2-5F79-01D6-2BC57439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7600" y="4606243"/>
            <a:ext cx="3200400" cy="2518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F9953B-A70C-458A-DB57-D83237999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585" y="395209"/>
            <a:ext cx="3390976" cy="2484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68433" y="876300"/>
            <a:ext cx="6606646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4000" b="1" spc="421">
                <a:solidFill>
                  <a:srgbClr val="0B5304"/>
                </a:solidFill>
                <a:latin typeface="MV Boli" panose="02000500030200090000" pitchFamily="2" charset="0"/>
                <a:ea typeface="Open Sauce Bold"/>
                <a:cs typeface="MV Boli" panose="02000500030200090000" pitchFamily="2" charset="0"/>
                <a:sym typeface="Open Sauce Bold"/>
              </a:rPr>
              <a:t>INTRODUCTION</a:t>
            </a:r>
          </a:p>
        </p:txBody>
      </p:sp>
      <p:sp>
        <p:nvSpPr>
          <p:cNvPr id="17" name="Freeform 17"/>
          <p:cNvSpPr/>
          <p:nvPr/>
        </p:nvSpPr>
        <p:spPr>
          <a:xfrm rot="-9309026">
            <a:off x="14310954" y="-2465161"/>
            <a:ext cx="4181477" cy="5566026"/>
          </a:xfrm>
          <a:custGeom>
            <a:avLst/>
            <a:gdLst/>
            <a:ahLst/>
            <a:cxnLst/>
            <a:rect l="l" t="t" r="r" b="b"/>
            <a:pathLst>
              <a:path w="4181477" h="5566026">
                <a:moveTo>
                  <a:pt x="0" y="0"/>
                </a:moveTo>
                <a:lnTo>
                  <a:pt x="4181476" y="0"/>
                </a:lnTo>
                <a:lnTo>
                  <a:pt x="4181476" y="5566026"/>
                </a:lnTo>
                <a:lnTo>
                  <a:pt x="0" y="5566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F7BC6A8-90E2-59D7-C497-6D48094C8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" y="2552700"/>
            <a:ext cx="16840200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/>
              <a:t>This collection of projects explores the application of data analytics and visualization across four key domains—agriculture, sports, human resources, and healthcare—each addressing unique challenges. The </a:t>
            </a:r>
            <a:r>
              <a:rPr lang="en-US" sz="3600" b="1"/>
              <a:t>Crop Production Prediction</a:t>
            </a:r>
            <a:r>
              <a:rPr lang="en-US" sz="3600"/>
              <a:t> project leverages historical agricultural data to forecast yields and analyze key metrics, supporting better planning and resource allocation. In sports, the </a:t>
            </a:r>
            <a:r>
              <a:rPr lang="en-US" sz="3600" b="1"/>
              <a:t>FIFA World Cup Analysis</a:t>
            </a:r>
            <a:r>
              <a:rPr lang="en-US" sz="3600"/>
              <a:t> uncovers patterns and performance metrics influencing tournament outcomes, offering valuable insights into football strategies and trends. The </a:t>
            </a:r>
            <a:r>
              <a:rPr lang="en-US" sz="3600" b="1"/>
              <a:t>IBM HR Analytics</a:t>
            </a:r>
            <a:r>
              <a:rPr lang="en-US" sz="3600"/>
              <a:t> project delves into employee data to understand the factors driving attrition and performance, helping organizations optimize their workforce. Lastly, in healthcare, the </a:t>
            </a:r>
            <a:r>
              <a:rPr lang="en-US" sz="3600" b="1"/>
              <a:t>Heart Disease Diagnostic Analysis</a:t>
            </a:r>
            <a:r>
              <a:rPr lang="en-US" sz="3600"/>
              <a:t> focuses on identifying critical risk factors using clinical data to aid in early detection and prevention. These projects demonstrate the transformative potential of data-driven insights in solving real-world problems across diverse sectors.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CAD1733E-D1E3-3F02-EA5E-44C9BBE22AF0}"/>
              </a:ext>
            </a:extLst>
          </p:cNvPr>
          <p:cNvGrpSpPr/>
          <p:nvPr/>
        </p:nvGrpSpPr>
        <p:grpSpPr>
          <a:xfrm>
            <a:off x="723900" y="563934"/>
            <a:ext cx="5654146" cy="830190"/>
            <a:chOff x="0" y="0"/>
            <a:chExt cx="1837972" cy="292902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F6C4AF3-B3DB-4FBC-52D8-EA6681941302}"/>
                </a:ext>
              </a:extLst>
            </p:cNvPr>
            <p:cNvSpPr/>
            <p:nvPr/>
          </p:nvSpPr>
          <p:spPr>
            <a:xfrm>
              <a:off x="0" y="0"/>
              <a:ext cx="1837972" cy="292902"/>
            </a:xfrm>
            <a:custGeom>
              <a:avLst/>
              <a:gdLst/>
              <a:ahLst/>
              <a:cxnLst/>
              <a:rect l="l" t="t" r="r" b="b"/>
              <a:pathLst>
                <a:path w="1837972" h="292902">
                  <a:moveTo>
                    <a:pt x="138209" y="0"/>
                  </a:moveTo>
                  <a:lnTo>
                    <a:pt x="1699762" y="0"/>
                  </a:lnTo>
                  <a:cubicBezTo>
                    <a:pt x="1736418" y="0"/>
                    <a:pt x="1771572" y="14561"/>
                    <a:pt x="1797491" y="40481"/>
                  </a:cubicBezTo>
                  <a:cubicBezTo>
                    <a:pt x="1823410" y="66400"/>
                    <a:pt x="1837972" y="101554"/>
                    <a:pt x="1837972" y="138209"/>
                  </a:cubicBezTo>
                  <a:lnTo>
                    <a:pt x="1837972" y="154693"/>
                  </a:lnTo>
                  <a:cubicBezTo>
                    <a:pt x="1837972" y="231024"/>
                    <a:pt x="1776093" y="292902"/>
                    <a:pt x="1699762" y="292902"/>
                  </a:cubicBezTo>
                  <a:lnTo>
                    <a:pt x="138209" y="292902"/>
                  </a:lnTo>
                  <a:cubicBezTo>
                    <a:pt x="101554" y="292902"/>
                    <a:pt x="66400" y="278341"/>
                    <a:pt x="40481" y="252421"/>
                  </a:cubicBezTo>
                  <a:cubicBezTo>
                    <a:pt x="14561" y="226502"/>
                    <a:pt x="0" y="191348"/>
                    <a:pt x="0" y="154693"/>
                  </a:cubicBezTo>
                  <a:lnTo>
                    <a:pt x="0" y="138209"/>
                  </a:lnTo>
                  <a:cubicBezTo>
                    <a:pt x="0" y="101554"/>
                    <a:pt x="14561" y="66400"/>
                    <a:pt x="40481" y="40481"/>
                  </a:cubicBezTo>
                  <a:cubicBezTo>
                    <a:pt x="66400" y="14561"/>
                    <a:pt x="101554" y="0"/>
                    <a:pt x="138209" y="0"/>
                  </a:cubicBezTo>
                  <a:close/>
                </a:path>
              </a:pathLst>
            </a:custGeom>
            <a:solidFill>
              <a:srgbClr val="FFFBF7"/>
            </a:solidFill>
            <a:ln w="38100" cap="rnd">
              <a:solidFill>
                <a:srgbClr val="0B5304"/>
              </a:solidFill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2052AB74-DC43-9C5D-3E06-61A875B68157}"/>
                </a:ext>
              </a:extLst>
            </p:cNvPr>
            <p:cNvSpPr txBox="1"/>
            <p:nvPr/>
          </p:nvSpPr>
          <p:spPr>
            <a:xfrm>
              <a:off x="0" y="-38100"/>
              <a:ext cx="1837972" cy="331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1D3DD8-2D31-C5E0-828B-FE54698D5BC3}"/>
              </a:ext>
            </a:extLst>
          </p:cNvPr>
          <p:cNvSpPr txBox="1"/>
          <p:nvPr/>
        </p:nvSpPr>
        <p:spPr>
          <a:xfrm>
            <a:off x="-152400" y="775172"/>
            <a:ext cx="6312231" cy="61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4400" b="1" spc="421">
                <a:solidFill>
                  <a:srgbClr val="0B5304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C2D1A-0BD9-9EFF-15C5-BDE169B13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582" y="287762"/>
            <a:ext cx="2275615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8F192-28B5-0635-A57F-1079C2C50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24306"/>
            <a:ext cx="1828800" cy="2006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5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883039">
            <a:off x="15203176" y="6207725"/>
            <a:ext cx="3751473" cy="4993641"/>
          </a:xfrm>
          <a:custGeom>
            <a:avLst/>
            <a:gdLst/>
            <a:ahLst/>
            <a:cxnLst/>
            <a:rect l="l" t="t" r="r" b="b"/>
            <a:pathLst>
              <a:path w="3751473" h="4993641">
                <a:moveTo>
                  <a:pt x="0" y="0"/>
                </a:moveTo>
                <a:lnTo>
                  <a:pt x="3751473" y="0"/>
                </a:lnTo>
                <a:lnTo>
                  <a:pt x="3751473" y="4993641"/>
                </a:lnTo>
                <a:lnTo>
                  <a:pt x="0" y="4993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-8873294">
            <a:off x="15190124" y="-1737978"/>
            <a:ext cx="4138352" cy="4479948"/>
          </a:xfrm>
          <a:custGeom>
            <a:avLst/>
            <a:gdLst/>
            <a:ahLst/>
            <a:cxnLst/>
            <a:rect l="l" t="t" r="r" b="b"/>
            <a:pathLst>
              <a:path w="4138352" h="4479948">
                <a:moveTo>
                  <a:pt x="0" y="0"/>
                </a:moveTo>
                <a:lnTo>
                  <a:pt x="4138352" y="0"/>
                </a:lnTo>
                <a:lnTo>
                  <a:pt x="4138352" y="4479948"/>
                </a:lnTo>
                <a:lnTo>
                  <a:pt x="0" y="4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 flipH="1">
            <a:off x="640080" y="976396"/>
            <a:ext cx="16029518" cy="9048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Data Loading : Used pandas to load the dataset with error handling for missing or invalid files.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Data Cleaning : Removed rows with missing values in the Production column to ensure data accuracy.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Visualizations Tree map : Displays production by state and season using the squarify library.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Geographical Map : Shows crop production by state with plotly.express choropleth.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Bar Chart : Highlights total production for each season using seaborn.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Pie Chart : Depicts area distribution across seasons using matplotlib.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Histogram: Analyzes production distribution with frequency bins.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Execution Functions modularized for tasks : data loading, cleaning, and creating each visualization.</a:t>
            </a:r>
          </a:p>
          <a:p>
            <a:pPr algn="just"/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Outcome : Provides insights into crop production trends and geographical patterns.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800" b="1">
              <a:solidFill>
                <a:srgbClr val="FFFBF7"/>
              </a:solidFill>
              <a:latin typeface="Times New Roman" panose="02020603050405020304" pitchFamily="18" charset="0"/>
              <a:ea typeface="Poppins Bold"/>
              <a:cs typeface="Times New Roman" panose="02020603050405020304" pitchFamily="18" charset="0"/>
              <a:sym typeface="Poppins Bold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FFFBF7"/>
                </a:solidFill>
                <a:latin typeface="Times New Roman" panose="02020603050405020304" pitchFamily="18" charset="0"/>
                <a:ea typeface="Poppins Bold"/>
                <a:cs typeface="Times New Roman" panose="02020603050405020304" pitchFamily="18" charset="0"/>
                <a:sym typeface="Poppins Bold"/>
              </a:rPr>
              <a:t>Tableau : can help anyone see and understand their data. Connect to almost any database, drag and        drop to create visualizations, and share with a click.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F0CE6C-F6B6-6E6F-D5C0-3A7D97E15D35}"/>
              </a:ext>
            </a:extLst>
          </p:cNvPr>
          <p:cNvSpPr txBox="1"/>
          <p:nvPr/>
        </p:nvSpPr>
        <p:spPr>
          <a:xfrm>
            <a:off x="-4953000" y="599001"/>
            <a:ext cx="10449232" cy="640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096"/>
              </a:lnSpc>
            </a:pPr>
            <a:r>
              <a:rPr lang="en-US" sz="4000" b="1" spc="421">
                <a:solidFill>
                  <a:schemeClr val="bg1"/>
                </a:solidFill>
                <a:latin typeface="Times New Roman" panose="02020603050405020304" pitchFamily="18" charset="0"/>
                <a:ea typeface="Open Sauce Bold"/>
                <a:cs typeface="Times New Roman" panose="02020603050405020304" pitchFamily="18" charset="0"/>
                <a:sym typeface="Open Sauce Bold"/>
              </a:rPr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F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1968874">
            <a:off x="13571408" y="-146796"/>
            <a:ext cx="2143915" cy="1124216"/>
          </a:xfrm>
          <a:custGeom>
            <a:avLst/>
            <a:gdLst/>
            <a:ahLst/>
            <a:cxnLst/>
            <a:rect l="l" t="t" r="r" b="b"/>
            <a:pathLst>
              <a:path w="2143915" h="1124216">
                <a:moveTo>
                  <a:pt x="0" y="0"/>
                </a:moveTo>
                <a:lnTo>
                  <a:pt x="2143915" y="0"/>
                </a:lnTo>
                <a:lnTo>
                  <a:pt x="2143915" y="1124216"/>
                </a:lnTo>
                <a:lnTo>
                  <a:pt x="0" y="112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643295" y="437540"/>
            <a:ext cx="2565110" cy="2894341"/>
          </a:xfrm>
          <a:custGeom>
            <a:avLst/>
            <a:gdLst/>
            <a:ahLst/>
            <a:cxnLst/>
            <a:rect l="l" t="t" r="r" b="b"/>
            <a:pathLst>
              <a:path w="2565110" h="2894341">
                <a:moveTo>
                  <a:pt x="0" y="0"/>
                </a:moveTo>
                <a:lnTo>
                  <a:pt x="2565110" y="0"/>
                </a:lnTo>
                <a:lnTo>
                  <a:pt x="2565110" y="2894341"/>
                </a:lnTo>
                <a:lnTo>
                  <a:pt x="0" y="2894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5675412" y="7124700"/>
            <a:ext cx="3591987" cy="3958112"/>
          </a:xfrm>
          <a:custGeom>
            <a:avLst/>
            <a:gdLst/>
            <a:ahLst/>
            <a:cxnLst/>
            <a:rect l="l" t="t" r="r" b="b"/>
            <a:pathLst>
              <a:path w="3591987" h="3958112">
                <a:moveTo>
                  <a:pt x="0" y="0"/>
                </a:moveTo>
                <a:lnTo>
                  <a:pt x="3591986" y="0"/>
                </a:lnTo>
                <a:lnTo>
                  <a:pt x="3591986" y="3958112"/>
                </a:lnTo>
                <a:lnTo>
                  <a:pt x="0" y="3958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BF5EB7-666D-CF06-1B64-8CB4738A4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84710"/>
            <a:ext cx="15693175" cy="7773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6D6C69-8835-298C-DA28-3E3F4DA43798}"/>
              </a:ext>
            </a:extLst>
          </p:cNvPr>
          <p:cNvSpPr txBox="1"/>
          <p:nvPr/>
        </p:nvSpPr>
        <p:spPr>
          <a:xfrm>
            <a:off x="703385" y="837700"/>
            <a:ext cx="9630696" cy="64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4096"/>
              </a:lnSpc>
            </a:pPr>
            <a:r>
              <a:rPr lang="en-IN" sz="4800">
                <a:solidFill>
                  <a:schemeClr val="accent3">
                    <a:lumMod val="50000"/>
                  </a:schemeClr>
                </a:solidFill>
              </a:rPr>
              <a:t>Crop Production Prediction</a:t>
            </a:r>
            <a:endParaRPr lang="en-US" sz="4800" b="1" spc="421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ea typeface="Open Sauce Bold"/>
              <a:cs typeface="Times New Roman" panose="02020603050405020304" pitchFamily="18" charset="0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03612-3560-CBDF-E25B-64A9062A5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C455D6-8629-ED46-1F64-183FC8174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6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048E7-0240-EBDE-973B-FC110963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360"/>
            <a:ext cx="18288000" cy="1033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4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CE14EC-83D9-8523-C5A5-27182B5DE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801816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7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678</Words>
  <Application>Microsoft Office PowerPoint</Application>
  <PresentationFormat>Custom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</vt:lpstr>
      <vt:lpstr>Times New Roman</vt:lpstr>
      <vt:lpstr>MV Boli</vt:lpstr>
      <vt:lpstr>Open Sauce</vt:lpstr>
      <vt:lpstr>Calibri</vt:lpstr>
      <vt:lpstr>Arial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Gradient Agriculture Report Presentation</dc:title>
  <cp:lastModifiedBy>Pawan B</cp:lastModifiedBy>
  <cp:revision>1</cp:revision>
  <cp:lastPrinted>2024-12-11T19:08:25Z</cp:lastPrinted>
  <dcterms:created xsi:type="dcterms:W3CDTF">2006-08-16T00:00:00Z</dcterms:created>
  <dcterms:modified xsi:type="dcterms:W3CDTF">2024-12-17T19:02:52Z</dcterms:modified>
  <dc:identifier>DAGY-jcXQac</dc:identifier>
</cp:coreProperties>
</file>